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0" r:id="rId42"/>
    <p:sldId id="328" r:id="rId43"/>
    <p:sldId id="261" r:id="rId44"/>
    <p:sldId id="29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96000" autoAdjust="0"/>
  </p:normalViewPr>
  <p:slideViewPr>
    <p:cSldViewPr snapToGrid="0">
      <p:cViewPr varScale="1">
        <p:scale>
          <a:sx n="99" d="100"/>
          <a:sy n="99" d="100"/>
        </p:scale>
        <p:origin x="28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2022-05-31(Tue)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jiho040315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6.wdp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인도의 일러스트｜無料素材ならフリービーAC">
            <a:extLst>
              <a:ext uri="{FF2B5EF4-FFF2-40B4-BE49-F238E27FC236}">
                <a16:creationId xmlns:a16="http://schemas.microsoft.com/office/drawing/2014/main" id="{FA904886-CA70-3A70-3D4F-AC482AEA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/>
          <a:stretch/>
        </p:blipFill>
        <p:spPr bwMode="auto">
          <a:xfrm>
            <a:off x="5461069" y="2312286"/>
            <a:ext cx="6031154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77" y="2095793"/>
            <a:ext cx="7020025" cy="976359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ea typeface="맑은 고딕"/>
              </a:rPr>
              <a:t>ESCAPE ISLAND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1BC2-DE0A-7A85-B25D-0E889216897D}"/>
              </a:ext>
            </a:extLst>
          </p:cNvPr>
          <p:cNvSpPr/>
          <p:nvPr/>
        </p:nvSpPr>
        <p:spPr>
          <a:xfrm>
            <a:off x="1020147" y="949742"/>
            <a:ext cx="10472076" cy="57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4672-73A4-BA79-587F-7F1B19D0B4A1}"/>
              </a:ext>
            </a:extLst>
          </p:cNvPr>
          <p:cNvSpPr txBox="1"/>
          <p:nvPr/>
        </p:nvSpPr>
        <p:spPr>
          <a:xfrm>
            <a:off x="1202387" y="4274027"/>
            <a:ext cx="403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작성자 </a:t>
            </a:r>
            <a:r>
              <a:rPr lang="en-US" altLang="ko-KR" b="1" dirty="0"/>
              <a:t>: </a:t>
            </a:r>
            <a:r>
              <a:rPr lang="ko-KR" altLang="en-US" b="1" dirty="0"/>
              <a:t>유지호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이메일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3"/>
              </a:rPr>
              <a:t>yujiho040315@gmail.com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구분 </a:t>
            </a:r>
            <a:r>
              <a:rPr lang="en-US" altLang="ko-KR" b="1" dirty="0"/>
              <a:t>: </a:t>
            </a:r>
            <a:r>
              <a:rPr lang="ko-KR" altLang="en-US" b="1" dirty="0"/>
              <a:t>창작 기획서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D751D-93A1-A415-A9C0-7032F970DE0E}"/>
              </a:ext>
            </a:extLst>
          </p:cNvPr>
          <p:cNvSpPr/>
          <p:nvPr/>
        </p:nvSpPr>
        <p:spPr>
          <a:xfrm>
            <a:off x="1020147" y="5804603"/>
            <a:ext cx="104720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8207393" y="1746285"/>
            <a:ext cx="13809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9992"/>
              </p:ext>
            </p:extLst>
          </p:nvPr>
        </p:nvGraphicFramePr>
        <p:xfrm>
          <a:off x="4676093" y="3422651"/>
          <a:ext cx="3178728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재련 </a:t>
            </a:r>
            <a:r>
              <a:rPr lang="ko-KR" altLang="en-US" sz="2400" b="1" dirty="0"/>
              <a:t>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투명하게 결과물 미리 표시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97423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681719" y="2967424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15FB3-5927-8B1B-92DC-8DBD0CD10F65}"/>
              </a:ext>
            </a:extLst>
          </p:cNvPr>
          <p:cNvGrpSpPr/>
          <p:nvPr/>
        </p:nvGrpSpPr>
        <p:grpSpPr>
          <a:xfrm>
            <a:off x="5403756" y="1662805"/>
            <a:ext cx="914400" cy="581032"/>
            <a:chOff x="5403756" y="1807184"/>
            <a:chExt cx="914400" cy="581032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576A8135-C237-4FA3-AFA0-590DEBF30EE1}"/>
                </a:ext>
              </a:extLst>
            </p:cNvPr>
            <p:cNvSpPr/>
            <p:nvPr/>
          </p:nvSpPr>
          <p:spPr>
            <a:xfrm>
              <a:off x="5403756" y="1807184"/>
              <a:ext cx="914400" cy="5810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91231F-C256-4622-9668-2E12A8092BE2}"/>
                </a:ext>
              </a:extLst>
            </p:cNvPr>
            <p:cNvSpPr txBox="1"/>
            <p:nvPr/>
          </p:nvSpPr>
          <p:spPr>
            <a:xfrm>
              <a:off x="5419170" y="1926575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[ ITEM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]</a:t>
              </a:r>
              <a:r>
                <a:rPr lang="ko-KR" altLang="en-US" sz="800" dirty="0"/>
                <a:t>를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모아야 하는가</a:t>
              </a:r>
              <a:r>
                <a:rPr lang="en-US" altLang="ko-KR" sz="800" dirty="0"/>
                <a:t>?</a:t>
              </a:r>
              <a:endParaRPr lang="ko-KR" altLang="en-US" sz="800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8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63124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779031" y="2325370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329943" y="23318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695876" y="1953321"/>
            <a:ext cx="707881" cy="3611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186846" y="1951473"/>
            <a:ext cx="4232325" cy="363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1951473"/>
            <a:ext cx="1095784" cy="434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1953321"/>
            <a:ext cx="4023160" cy="4154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186845" y="2603153"/>
            <a:ext cx="21239" cy="36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>
              <a:gd name="adj1" fmla="val 491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502769" y="1961407"/>
            <a:ext cx="2204725" cy="479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C30649-A3A7-5A81-AF6F-28B81B0416AA}"/>
              </a:ext>
            </a:extLst>
          </p:cNvPr>
          <p:cNvGrpSpPr/>
          <p:nvPr/>
        </p:nvGrpSpPr>
        <p:grpSpPr>
          <a:xfrm>
            <a:off x="2346707" y="2325370"/>
            <a:ext cx="1111202" cy="288668"/>
            <a:chOff x="1921329" y="2314484"/>
            <a:chExt cx="1111202" cy="288668"/>
          </a:xfrm>
        </p:grpSpPr>
        <p:sp>
          <p:nvSpPr>
            <p:cNvPr id="48" name="순서도: 데이터 47">
              <a:extLst>
                <a:ext uri="{FF2B5EF4-FFF2-40B4-BE49-F238E27FC236}">
                  <a16:creationId xmlns:a16="http://schemas.microsoft.com/office/drawing/2014/main" id="{6EEEE0A0-12B1-4832-2E9B-4BD485768A82}"/>
                </a:ext>
              </a:extLst>
            </p:cNvPr>
            <p:cNvSpPr/>
            <p:nvPr/>
          </p:nvSpPr>
          <p:spPr>
            <a:xfrm>
              <a:off x="1921329" y="2314484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CA2462-50D5-34C6-3B91-847C6F60CEB6}"/>
                </a:ext>
              </a:extLst>
            </p:cNvPr>
            <p:cNvSpPr txBox="1"/>
            <p:nvPr/>
          </p:nvSpPr>
          <p:spPr>
            <a:xfrm>
              <a:off x="2182617" y="2331860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배터리</a:t>
              </a: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FF170B8-A31D-6BCE-B5FE-0414C5CF14ED}"/>
              </a:ext>
            </a:extLst>
          </p:cNvPr>
          <p:cNvCxnSpPr>
            <a:stCxn id="92" idx="1"/>
            <a:endCxn id="48" idx="1"/>
          </p:cNvCxnSpPr>
          <p:nvPr/>
        </p:nvCxnSpPr>
        <p:spPr>
          <a:xfrm rot="10800000" flipV="1">
            <a:off x="2902308" y="1951472"/>
            <a:ext cx="2516862" cy="373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12B82F18-DEFF-E3A7-10BB-F19018CCAA5A}"/>
              </a:ext>
            </a:extLst>
          </p:cNvPr>
          <p:cNvSpPr/>
          <p:nvPr/>
        </p:nvSpPr>
        <p:spPr>
          <a:xfrm>
            <a:off x="2371744" y="299265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배터리 창고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C6E7C9-E472-97A2-54BC-FB98E0199780}"/>
              </a:ext>
            </a:extLst>
          </p:cNvPr>
          <p:cNvCxnSpPr>
            <a:stCxn id="48" idx="4"/>
            <a:endCxn id="56" idx="0"/>
          </p:cNvCxnSpPr>
          <p:nvPr/>
        </p:nvCxnSpPr>
        <p:spPr>
          <a:xfrm flipH="1">
            <a:off x="2898109" y="2614038"/>
            <a:ext cx="4199" cy="3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D9EC09-A589-022F-B56F-C1140635D1B3}"/>
              </a:ext>
            </a:extLst>
          </p:cNvPr>
          <p:cNvCxnSpPr>
            <a:cxnSpLocks/>
            <a:stCxn id="62" idx="2"/>
            <a:endCxn id="89" idx="0"/>
          </p:cNvCxnSpPr>
          <p:nvPr/>
        </p:nvCxnSpPr>
        <p:spPr>
          <a:xfrm rot="16200000" flipH="1">
            <a:off x="3754326" y="3212964"/>
            <a:ext cx="1393113" cy="3102592"/>
          </a:xfrm>
          <a:prstGeom prst="bentConnector3">
            <a:avLst>
              <a:gd name="adj1" fmla="val 202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106F899-6F0B-3747-E01C-10B514AC42D0}"/>
              </a:ext>
            </a:extLst>
          </p:cNvPr>
          <p:cNvSpPr/>
          <p:nvPr/>
        </p:nvSpPr>
        <p:spPr>
          <a:xfrm>
            <a:off x="2373221" y="3779036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충전소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476F37-3259-B4EF-6860-1529C707796E}"/>
              </a:ext>
            </a:extLst>
          </p:cNvPr>
          <p:cNvCxnSpPr>
            <a:stCxn id="56" idx="2"/>
            <a:endCxn id="62" idx="0"/>
          </p:cNvCxnSpPr>
          <p:nvPr/>
        </p:nvCxnSpPr>
        <p:spPr>
          <a:xfrm>
            <a:off x="2898109" y="3281318"/>
            <a:ext cx="1477" cy="4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1FB4AA-DA45-390E-B28F-C76670EA7113}"/>
              </a:ext>
            </a:extLst>
          </p:cNvPr>
          <p:cNvGrpSpPr/>
          <p:nvPr/>
        </p:nvGrpSpPr>
        <p:grpSpPr>
          <a:xfrm>
            <a:off x="5337799" y="2396645"/>
            <a:ext cx="1111202" cy="288668"/>
            <a:chOff x="5368805" y="2533471"/>
            <a:chExt cx="1111202" cy="288668"/>
          </a:xfrm>
        </p:grpSpPr>
        <p:sp>
          <p:nvSpPr>
            <p:cNvPr id="71" name="순서도: 데이터 70">
              <a:extLst>
                <a:ext uri="{FF2B5EF4-FFF2-40B4-BE49-F238E27FC236}">
                  <a16:creationId xmlns:a16="http://schemas.microsoft.com/office/drawing/2014/main" id="{37C74C16-F09B-D8E5-4EB7-72AC551029F3}"/>
                </a:ext>
              </a:extLst>
            </p:cNvPr>
            <p:cNvSpPr/>
            <p:nvPr/>
          </p:nvSpPr>
          <p:spPr>
            <a:xfrm>
              <a:off x="5368805" y="2533471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AC993E-0AB4-6D8B-701B-6742B5F3A374}"/>
                </a:ext>
              </a:extLst>
            </p:cNvPr>
            <p:cNvSpPr txBox="1"/>
            <p:nvPr/>
          </p:nvSpPr>
          <p:spPr>
            <a:xfrm>
              <a:off x="5689728" y="256003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베리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295E36-3ED7-6B9B-472E-6A752C65AD33}"/>
              </a:ext>
            </a:extLst>
          </p:cNvPr>
          <p:cNvCxnSpPr>
            <a:stCxn id="91" idx="2"/>
            <a:endCxn id="72" idx="0"/>
          </p:cNvCxnSpPr>
          <p:nvPr/>
        </p:nvCxnSpPr>
        <p:spPr>
          <a:xfrm>
            <a:off x="5860956" y="2243837"/>
            <a:ext cx="24751" cy="17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5E95F377-0F3E-33FA-F0E1-11DD4C539113}"/>
              </a:ext>
            </a:extLst>
          </p:cNvPr>
          <p:cNvSpPr/>
          <p:nvPr/>
        </p:nvSpPr>
        <p:spPr>
          <a:xfrm>
            <a:off x="5605369" y="2981309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829FB88-39B8-8F73-E358-865509C2775F}"/>
              </a:ext>
            </a:extLst>
          </p:cNvPr>
          <p:cNvCxnSpPr>
            <a:stCxn id="72" idx="2"/>
            <a:endCxn id="79" idx="0"/>
          </p:cNvCxnSpPr>
          <p:nvPr/>
        </p:nvCxnSpPr>
        <p:spPr>
          <a:xfrm rot="16200000" flipH="1">
            <a:off x="5856628" y="2706203"/>
            <a:ext cx="304184" cy="24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85C69DE-B6EA-F30E-3D9B-3D7EFD4458A3}"/>
              </a:ext>
            </a:extLst>
          </p:cNvPr>
          <p:cNvCxnSpPr>
            <a:stCxn id="79" idx="2"/>
            <a:endCxn id="89" idx="0"/>
          </p:cNvCxnSpPr>
          <p:nvPr/>
        </p:nvCxnSpPr>
        <p:spPr>
          <a:xfrm rot="5400000">
            <a:off x="4971536" y="4300619"/>
            <a:ext cx="2190840" cy="129556"/>
          </a:xfrm>
          <a:prstGeom prst="bentConnector3">
            <a:avLst>
              <a:gd name="adj1" fmla="val 495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832787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158098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27285" y="3457401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7223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 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597553" y="1631035"/>
            <a:ext cx="11105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비슷한 게임들의 미션을 수집이라는 플레이 요소로 바꾸고 </a:t>
            </a:r>
            <a:endParaRPr lang="en-US" altLang="ko-KR" dirty="0"/>
          </a:p>
          <a:p>
            <a:pPr algn="ctr"/>
            <a:r>
              <a:rPr lang="ko-KR" altLang="en-US" dirty="0"/>
              <a:t>재료를 수집하는 과정을 그저 가져가기만 하는 것이 아닌 수집 과정을 미션으로 만들어</a:t>
            </a:r>
            <a:endParaRPr lang="en-US" altLang="ko-KR" dirty="0"/>
          </a:p>
          <a:p>
            <a:pPr algn="ctr"/>
            <a:r>
              <a:rPr lang="ko-KR" altLang="en-US" dirty="0"/>
              <a:t>미션을 통해 얻는 보상으로 배를 고칠 수 있는 재료를 얻어 수집을 하는 시간을 지루하지 않도록 기획하고</a:t>
            </a:r>
            <a:endParaRPr lang="en-US" altLang="ko-KR" dirty="0"/>
          </a:p>
          <a:p>
            <a:pPr algn="ctr"/>
            <a:r>
              <a:rPr lang="ko-KR" altLang="en-US" dirty="0"/>
              <a:t>납치자는 맵에서 사용 할 수 있는 방해미션과 킬 요소로 위와 같은 행동을 쉽게 완료 없도록 방해하며</a:t>
            </a:r>
            <a:endParaRPr lang="en-US" altLang="ko-KR" dirty="0"/>
          </a:p>
          <a:p>
            <a:pPr algn="ctr"/>
            <a:r>
              <a:rPr lang="ko-KR" altLang="en-US" dirty="0"/>
              <a:t>정체를 들키지 않도록 하는 스릴을 줄 수 있도록 기획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21729" y="1339977"/>
            <a:ext cx="4792873" cy="502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43922" y="1906731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884671" y="592063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oboto" panose="02000000000000000000" pitchFamily="2" charset="0"/>
              </a:rPr>
              <a:t>예시 자료</a:t>
            </a:r>
            <a:r>
              <a:rPr lang="en-US" altLang="ko-KR" dirty="0"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5789</TotalTime>
  <Words>1960</Words>
  <Application>Microsoft Office PowerPoint</Application>
  <PresentationFormat>와이드스크린</PresentationFormat>
  <Paragraphs>645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47</cp:revision>
  <dcterms:created xsi:type="dcterms:W3CDTF">2022-01-12T08:55:20Z</dcterms:created>
  <dcterms:modified xsi:type="dcterms:W3CDTF">2022-05-31T11:13:10Z</dcterms:modified>
</cp:coreProperties>
</file>